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505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39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4934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4453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118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4747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0277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116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975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7766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294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8474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0311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73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753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256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B0E80-39A3-4B64-B82F-45EEFDD8496E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258719-016E-4978-B2E6-8DD0BBA5D8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336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DBC5C1-56DE-4B08-9CC9-BDF179B33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>
                <a:latin typeface="Algerian" panose="04020705040A02060702" pitchFamily="82" charset="0"/>
              </a:rPr>
              <a:t>RADIO ACTIVIDAD AMBIENTAL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049C40-6465-47A5-B19D-A1DCEA9E6C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MILTON LISCANO</a:t>
            </a: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B17921B-1DB2-46CD-8D5C-876020C86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303" y="4599282"/>
            <a:ext cx="2457793" cy="129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542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606DCF-6D25-4832-AA66-81FCEDEED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534" y="1017589"/>
            <a:ext cx="8596668" cy="3880773"/>
          </a:xfrm>
        </p:spPr>
        <p:txBody>
          <a:bodyPr/>
          <a:lstStyle/>
          <a:p>
            <a:pPr algn="just"/>
            <a:r>
              <a:rPr lang="es-ES" dirty="0"/>
              <a:t>La radiactividad ambiental se produce por los materiales radiactivos que se encuentran en el entorno humano. Mientras que algunos radioisótopos, como el estroncio 90 (90Sr) y el tecnecio 99 (99Tc), solo existen en la Tierra como resultado de la actividad humana, y otros, como el potasio 40 (40K), solo se produce por procesos naturales, algunos isótopos, como el tritio (3H), se deben tanto a procesos naturales como a actividades humanas. La concentración y ubicación de algunos isótopos naturales, en particular del uranio 238 (238U), pueden verse afectadas por la actividad humana.</a:t>
            </a:r>
            <a:endParaRPr lang="es-CO" dirty="0"/>
          </a:p>
        </p:txBody>
      </p:sp>
      <p:pic>
        <p:nvPicPr>
          <p:cNvPr id="1026" name="Picture 2" descr="Contaminación Radiactiva: qué es, causas y características">
            <a:extLst>
              <a:ext uri="{FF2B5EF4-FFF2-40B4-BE49-F238E27FC236}">
                <a16:creationId xmlns:a16="http://schemas.microsoft.com/office/drawing/2014/main" id="{7C217B85-94C3-4A0C-96D6-F807304BE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931" y="3429000"/>
            <a:ext cx="5866369" cy="3050512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26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A27206-66C6-48B2-92BF-E8C25101A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60400"/>
            <a:ext cx="9088966" cy="5765799"/>
          </a:xfrm>
        </p:spPr>
        <p:txBody>
          <a:bodyPr>
            <a:normAutofit lnSpcReduction="10000"/>
          </a:bodyPr>
          <a:lstStyle/>
          <a:p>
            <a:r>
              <a:rPr lang="es-ES" dirty="0"/>
              <a:t>La radiactividad adicional en la biosfera causada por la actividad humana debido a las emisiones de radiactividad inducida por el hombre y a los subproductos radiactivos, puede clasificarse en varios tipos.</a:t>
            </a:r>
          </a:p>
          <a:p>
            <a:endParaRPr lang="es-ES" dirty="0"/>
          </a:p>
          <a:p>
            <a:r>
              <a:rPr lang="es-ES" dirty="0"/>
              <a:t>Emisiones normales autorizadas, que ocurren durante la actividad habitual de una planta o proceso en el que intervengan materiales radiactivos artificiales.</a:t>
            </a:r>
          </a:p>
          <a:p>
            <a:r>
              <a:rPr lang="es-ES" dirty="0"/>
              <a:t>Por ejemplo, la emisión de 99Tc que se produce en el departamento de medicina nuclear de un hospital cuando un paciente a quien se ha hecho un escáner elimina el agente.</a:t>
            </a:r>
          </a:p>
          <a:p>
            <a:r>
              <a:rPr lang="es-ES" dirty="0"/>
              <a:t>Emisiones de materiales radiactivos artificiales que suceden durante un accidente industrial o de investigación.</a:t>
            </a:r>
          </a:p>
          <a:p>
            <a:r>
              <a:rPr lang="es-ES" dirty="0"/>
              <a:t>Emisiones resultantes de la actividad militar.</a:t>
            </a:r>
          </a:p>
          <a:p>
            <a:r>
              <a:rPr lang="es-ES" dirty="0"/>
              <a:t>Por ejemplo, las pruebas de armas nucleares.</a:t>
            </a:r>
          </a:p>
          <a:p>
            <a:pPr algn="just"/>
            <a:r>
              <a:rPr lang="es-ES" dirty="0"/>
              <a:t>Por ejemplo, el accidente de Goiânia, en el que unos ladrones robaron varios equipos médicos, desconociendo su contenido radiactivo, lo que tuvo como consecuencia que numerosas personas quedaran expuestas a la radiación.</a:t>
            </a:r>
          </a:p>
          <a:p>
            <a:r>
              <a:rPr lang="es-ES" dirty="0"/>
              <a:t>Emisiones de subproductos radiactivos resultantes de la minería, etc.</a:t>
            </a:r>
          </a:p>
        </p:txBody>
      </p:sp>
    </p:spTree>
    <p:extLst>
      <p:ext uri="{BB962C8B-B14F-4D97-AF65-F5344CB8AC3E}">
        <p14:creationId xmlns:p14="http://schemas.microsoft.com/office/powerpoint/2010/main" val="20551109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Naranja roj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283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Algerian</vt:lpstr>
      <vt:lpstr>Arial</vt:lpstr>
      <vt:lpstr>Trebuchet MS</vt:lpstr>
      <vt:lpstr>Wingdings 3</vt:lpstr>
      <vt:lpstr>Faceta</vt:lpstr>
      <vt:lpstr>RADIO ACTIVIDAD AMBIENTAL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 ACTIVIDAD AMBIENTAL</dc:title>
  <dc:creator>Usuario</dc:creator>
  <cp:lastModifiedBy>Usuario</cp:lastModifiedBy>
  <cp:revision>1</cp:revision>
  <dcterms:created xsi:type="dcterms:W3CDTF">2021-10-29T18:51:47Z</dcterms:created>
  <dcterms:modified xsi:type="dcterms:W3CDTF">2021-10-29T19:03:08Z</dcterms:modified>
</cp:coreProperties>
</file>