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636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916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237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489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503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7608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5161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441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06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513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375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580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348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534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30CB-731E-46F4-BAD6-8CF2D7FD9F18}" type="datetimeFigureOut">
              <a:rPr lang="es-CO" smtClean="0"/>
              <a:t>29/10/2021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255EAF-5652-4A71-B61F-6C8D8F0575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336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3D4D4-C4EE-467C-AD61-CFDB50597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>
                <a:latin typeface="Algerian" panose="04020705040A02060702" pitchFamily="82" charset="0"/>
              </a:rPr>
              <a:t>RIESGOS PARA LA SALUD ENFOCADOS EN RADIACION</a:t>
            </a:r>
            <a:endParaRPr lang="es-CO" dirty="0">
              <a:latin typeface="Algerian" panose="04020705040A020607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F3054C-635D-46C5-8CB6-308BBAC2B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876333"/>
            <a:ext cx="7766936" cy="1096899"/>
          </a:xfrm>
        </p:spPr>
        <p:txBody>
          <a:bodyPr/>
          <a:lstStyle/>
          <a:p>
            <a:r>
              <a:rPr lang="es-ES" dirty="0"/>
              <a:t>MILTON LISCANO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4BEF2C6-658D-41B9-8F5B-C9BCD60CE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03" y="4559209"/>
            <a:ext cx="2457793" cy="129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03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B2285-CC60-4D7C-A992-9F8F24938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634" y="698500"/>
            <a:ext cx="753956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latin typeface="Algerian" panose="04020705040A02060702" pitchFamily="82" charset="0"/>
              </a:rPr>
              <a:t>Exposición a la radiación: Riesgos y efectos en la salud</a:t>
            </a:r>
            <a:br>
              <a:rPr lang="es-ES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3C2776-5763-44C1-84BF-673EF3CC3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534" y="2036580"/>
            <a:ext cx="6828366" cy="3868919"/>
          </a:xfrm>
        </p:spPr>
        <p:txBody>
          <a:bodyPr>
            <a:normAutofit/>
          </a:bodyPr>
          <a:lstStyle/>
          <a:p>
            <a:r>
              <a:rPr lang="es-ES" sz="2800" dirty="0"/>
              <a:t>¿Qué es la radiación?</a:t>
            </a:r>
          </a:p>
          <a:p>
            <a:pPr marL="0" indent="0" algn="just">
              <a:buNone/>
            </a:pPr>
            <a:r>
              <a:rPr lang="es-ES" sz="2800" dirty="0"/>
              <a:t>La radiación es energía que viaja en forma de onda o partícula. Algunos tipos de radiación, llamados radiación ionizante, pueden ser perjudiciales. La radiactividad es la radiación ionizante emitida por sustancias, como el uranio, a medida que se descomponen.</a:t>
            </a:r>
          </a:p>
          <a:p>
            <a:endParaRPr lang="es-CO" dirty="0"/>
          </a:p>
        </p:txBody>
      </p:sp>
      <p:pic>
        <p:nvPicPr>
          <p:cNvPr id="1026" name="Picture 2" descr="Radiación - Wikipedia, la enciclopedia libre">
            <a:extLst>
              <a:ext uri="{FF2B5EF4-FFF2-40B4-BE49-F238E27FC236}">
                <a16:creationId xmlns:a16="http://schemas.microsoft.com/office/drawing/2014/main" id="{3889456E-6037-4180-BAFE-A4EAEA811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93298">
            <a:off x="8140699" y="903289"/>
            <a:ext cx="3335338" cy="333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607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EB1BA9-6857-44D1-94BE-4DD6C1BC4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634" y="928689"/>
            <a:ext cx="5520266" cy="3880773"/>
          </a:xfrm>
        </p:spPr>
        <p:txBody>
          <a:bodyPr>
            <a:normAutofit lnSpcReduction="10000"/>
          </a:bodyPr>
          <a:lstStyle/>
          <a:p>
            <a:r>
              <a:rPr lang="es-ES" sz="2800" dirty="0"/>
              <a:t>Alrededor de la mitad de la radiación ionizante a la que estamos expuestos proviene de la naturaleza. Está en la roca, el suelo y la atmósfera. La otra mitad proviene de fuentes artificiales, como exámenes y tratamientos médicos, y plantas de energía nuclear.</a:t>
            </a:r>
            <a:endParaRPr lang="es-CO" sz="2800" dirty="0"/>
          </a:p>
        </p:txBody>
      </p:sp>
      <p:pic>
        <p:nvPicPr>
          <p:cNvPr id="2050" name="Picture 2" descr="Una de cada tres radiografías no sirve para nada | El Correo">
            <a:extLst>
              <a:ext uri="{FF2B5EF4-FFF2-40B4-BE49-F238E27FC236}">
                <a16:creationId xmlns:a16="http://schemas.microsoft.com/office/drawing/2014/main" id="{C11B9564-4C4C-4D1B-B01B-620DC1399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738" y="928689"/>
            <a:ext cx="4322764" cy="432276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30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D4F83A-2FDB-4755-8AF5-526B411B5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234" y="1068389"/>
            <a:ext cx="8961966" cy="38807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2400" dirty="0"/>
              <a:t>Siempre hay un riesgo de daño a las células o a los tejidos al exponerse a cualquier cantidad de radiación ionizante. Con el tiempo, la exposición a la radiación puede causar cáncer y otros problemas de salud. Pero en la mayoría de los casos, el riesgo de llegar a tener cáncer por exponerse a pequeñas cantidades de radiación es pequeño.</a:t>
            </a:r>
          </a:p>
          <a:p>
            <a:pPr algn="just"/>
            <a:r>
              <a:rPr lang="es-ES" sz="2400" dirty="0"/>
              <a:t>La probabilidad de tener cáncer varía de persona a persona. Depende de la fuente y la cantidad de exposición a la radiación, el número de exposiciones a lo largo del tiempo y su edad durante la exposición. En general, mientras más joven sea cuando se exponga a la radiación, mayor es el riesgo de cáncer</a:t>
            </a:r>
          </a:p>
          <a:p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5430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269133-5445-4808-AA77-604152956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34" y="661989"/>
            <a:ext cx="7704666" cy="5522911"/>
          </a:xfrm>
        </p:spPr>
        <p:txBody>
          <a:bodyPr>
            <a:normAutofit lnSpcReduction="10000"/>
          </a:bodyPr>
          <a:lstStyle/>
          <a:p>
            <a:r>
              <a:rPr lang="es-ES" sz="2000" dirty="0"/>
              <a:t>¿Qué puede hacer usted para protegerse?</a:t>
            </a:r>
          </a:p>
          <a:p>
            <a:r>
              <a:rPr lang="es-ES" sz="2000" dirty="0"/>
              <a:t>No se puede evitar la radiación que sucede de forma natural. Pero hay algunas cosas que usted puede hacer para reducir su exposición a fuentes artificiales.</a:t>
            </a:r>
          </a:p>
          <a:p>
            <a:r>
              <a:rPr lang="es-ES" sz="2000" dirty="0"/>
              <a:t>Si le preocupa el riesgo de tener cáncer por someterse a una CT, hable con su médico sobre la cantidad de radiación a la que esta prueba puede exponerlo. Confirme que la prueba es necesaria. Pregunte si se puede hacer otra prueba en su lugar, como una ecografía o un examen de imágenes por resonancia magnética (MRI, por sus siglas en inglés). En algunos casos, los beneficios de hacerse una CT superan el pequeño riesgo de llegar a tener cáncer.</a:t>
            </a:r>
          </a:p>
          <a:p>
            <a:r>
              <a:rPr lang="es-ES" sz="2000" dirty="0"/>
              <a:t>Si tiene inquietudes sobre la exposición a la radiación de un escáner de cuerpo completo en el aeropuerto, pregunte si pueden revisarlo manualmente en su lugar. (Pero la cantidad de exposición a la radiación de uno de estos escáneres es muy baja).</a:t>
            </a:r>
          </a:p>
          <a:p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42001514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418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Algerian</vt:lpstr>
      <vt:lpstr>Arial</vt:lpstr>
      <vt:lpstr>Trebuchet MS</vt:lpstr>
      <vt:lpstr>Wingdings 3</vt:lpstr>
      <vt:lpstr>Faceta</vt:lpstr>
      <vt:lpstr>RIESGOS PARA LA SALUD ENFOCADOS EN RADIACION</vt:lpstr>
      <vt:lpstr>Exposición a la radiación: Riesgos y efectos en la salud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RIESGOS PARA LA SALUD ENFOCADOS EN RADIACION</dc:title>
  <dc:creator>Usuario</dc:creator>
  <cp:lastModifiedBy>Usuario</cp:lastModifiedBy>
  <cp:revision>2</cp:revision>
  <dcterms:created xsi:type="dcterms:W3CDTF">2021-10-29T16:56:57Z</dcterms:created>
  <dcterms:modified xsi:type="dcterms:W3CDTF">2021-10-29T17:33:15Z</dcterms:modified>
</cp:coreProperties>
</file>