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4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936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5885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1382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8783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9607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8589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899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974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540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403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780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141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91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289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07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514AE-39BA-4FDF-AF53-EAF072747DC7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6BAEF5-16D4-44D8-B373-4147076246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15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8020CE-DE7E-4204-80D3-1003441EB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800" y="1782698"/>
            <a:ext cx="9193570" cy="1646302"/>
          </a:xfrm>
        </p:spPr>
        <p:txBody>
          <a:bodyPr/>
          <a:lstStyle/>
          <a:p>
            <a:pPr algn="ctr"/>
            <a:r>
              <a:rPr lang="es-ES" dirty="0">
                <a:latin typeface="Algerian" panose="04020705040A02060702" pitchFamily="82" charset="0"/>
              </a:rPr>
              <a:t>RIESGOS POR LA RADIACION EN EL EMBARAZO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0BCE04-4779-4F74-A4C9-424B5DD302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MILTON LISCANO</a:t>
            </a:r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0EE831A-0B1F-4406-878C-969985C2D7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03" y="4178209"/>
            <a:ext cx="3123131" cy="164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5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iesgos de la exposición a la radiación en el embarazo - Embarazo Online">
            <a:extLst>
              <a:ext uri="{FF2B5EF4-FFF2-40B4-BE49-F238E27FC236}">
                <a16:creationId xmlns:a16="http://schemas.microsoft.com/office/drawing/2014/main" id="{B41C39B2-D1D2-4DD7-8BA3-1C97B9FB6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3" y="1903412"/>
            <a:ext cx="5470541" cy="305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8475F-B60A-49B6-82B0-4F2CA5830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634" y="1754189"/>
            <a:ext cx="4351866" cy="3880773"/>
          </a:xfrm>
        </p:spPr>
        <p:txBody>
          <a:bodyPr/>
          <a:lstStyle/>
          <a:p>
            <a:pPr algn="just"/>
            <a:r>
              <a:rPr lang="es-ES" dirty="0"/>
              <a:t>Los efectos que la exposición </a:t>
            </a:r>
            <a:r>
              <a:rPr lang="es-ES" b="1" dirty="0"/>
              <a:t>a la radiación</a:t>
            </a:r>
            <a:r>
              <a:rPr lang="es-ES" dirty="0"/>
              <a:t> produce en la salud del feto pueden ser graves, incluso si la dosis es demasiado baja para enfermar </a:t>
            </a:r>
            <a:r>
              <a:rPr lang="es-ES" b="1" dirty="0"/>
              <a:t>a</a:t>
            </a:r>
            <a:r>
              <a:rPr lang="es-ES" dirty="0"/>
              <a:t> la madre. Estos efectos incluyen aborto espontáneo, atrofia </a:t>
            </a:r>
            <a:r>
              <a:rPr lang="es-ES" b="1" dirty="0"/>
              <a:t>de</a:t>
            </a:r>
            <a:r>
              <a:rPr lang="es-ES" dirty="0"/>
              <a:t> crecimiento, deformidades, anomalías en la función cerebral y cáncer.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91339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912C49-C641-4EB2-B1C0-0E3D53D6E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34" y="700089"/>
            <a:ext cx="8596668" cy="3880773"/>
          </a:xfrm>
        </p:spPr>
        <p:txBody>
          <a:bodyPr/>
          <a:lstStyle/>
          <a:p>
            <a:pPr algn="just"/>
            <a:r>
              <a:rPr lang="es-ES" b="1" dirty="0"/>
              <a:t>Etapa </a:t>
            </a:r>
            <a:r>
              <a:rPr lang="es-ES" b="1" dirty="0" err="1"/>
              <a:t>preimplantatoria</a:t>
            </a:r>
            <a:r>
              <a:rPr lang="es-ES" b="1" dirty="0"/>
              <a:t>: </a:t>
            </a:r>
            <a:r>
              <a:rPr lang="es-ES" dirty="0"/>
              <a:t>corresponde a las 2 primeras semanas desde la concepción. No es probable que se produzca la muerte del feto o que se produzcan malformaciones recibiendo radiaciones. Según algunos estudios, radiaciones entre 100-200mSv inducen 1- 2% casos de muerte embrionaria en esta etapa.</a:t>
            </a:r>
          </a:p>
          <a:p>
            <a:pPr algn="just"/>
            <a:r>
              <a:rPr lang="es-ES" b="1" dirty="0"/>
              <a:t>Etapa organogénesis: </a:t>
            </a:r>
            <a:r>
              <a:rPr lang="es-ES" dirty="0"/>
              <a:t>va desde la semana 3 hasta la semana 8. En este periodo es donde más malformaciones se pueden producir ya que es el periodo en el que se comienzan a desarrollar los órganos del feto, el desarrollo del corazón y del sistema nervioso. Se produciría con una dosis mínima de 500mSv en animales a los que se les ha realizado los experimentos. En humanos se mantiene el umbral de 100-200mSv.</a:t>
            </a:r>
          </a:p>
          <a:p>
            <a:endParaRPr lang="es-CO" dirty="0"/>
          </a:p>
        </p:txBody>
      </p:sp>
      <p:pic>
        <p:nvPicPr>
          <p:cNvPr id="3074" name="Picture 2" descr="Malformación cardíaca | Busca y descarga apuntes gratis | uDocz">
            <a:extLst>
              <a:ext uri="{FF2B5EF4-FFF2-40B4-BE49-F238E27FC236}">
                <a16:creationId xmlns:a16="http://schemas.microsoft.com/office/drawing/2014/main" id="{7A1064D6-6086-40A3-99C6-CC0252569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99" y="3737750"/>
            <a:ext cx="5254625" cy="295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305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F65ED9-3CA2-4E10-B436-818EF96AF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734" y="1754189"/>
            <a:ext cx="8596668" cy="3880773"/>
          </a:xfrm>
        </p:spPr>
        <p:txBody>
          <a:bodyPr/>
          <a:lstStyle/>
          <a:p>
            <a:pPr algn="just"/>
            <a:r>
              <a:rPr lang="es-ES" b="1" dirty="0"/>
              <a:t>Etapa fetal temprana: </a:t>
            </a:r>
            <a:r>
              <a:rPr lang="es-ES" dirty="0"/>
              <a:t>corresponde desde la semana 9 hasta la semana 25. En esta etapa el sistema nervioso central (SNC) es muy sensible. Es en la etapa en la que más se puede producir el retraso mental debido a la radiación ionizante. Podemos establecer una dosis umbral entre 120-200mSv. Dividiendo este bloque de semanas en 2, podemos establecer 2 fases: de la semana 9 a la 15 en la que el feto es mucho más sensible, y el bloque desde la semana 16 a la 25 en la que el feto es menos sensible a las radiaciones ionizantes. Con dosis superiores a los 100mGy se puede observar una reducción medible del cociente intelectual del feto a lo largo de su vida. Si la dosis acumulada en el feto supera 1Gy, existe una alta probabilidad de que sea un retraso mental grave.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07408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C5E3E94-B135-4C89-A4A8-035ACFD154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93" t="18703" r="35926" b="50000"/>
          <a:stretch/>
        </p:blipFill>
        <p:spPr>
          <a:xfrm>
            <a:off x="457200" y="1333500"/>
            <a:ext cx="9605408" cy="39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02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343</Words>
  <Application>Microsoft Office PowerPoint</Application>
  <PresentationFormat>Panorámica</PresentationFormat>
  <Paragraphs>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Algerian</vt:lpstr>
      <vt:lpstr>Arial</vt:lpstr>
      <vt:lpstr>Trebuchet MS</vt:lpstr>
      <vt:lpstr>Wingdings 3</vt:lpstr>
      <vt:lpstr>Faceta</vt:lpstr>
      <vt:lpstr>RIESGOS POR LA RADIACION EN EL EMBARAZO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RIESGOS POR LA RADIACION EN EL EMBARAZO</dc:title>
  <dc:creator>Usuario</dc:creator>
  <cp:lastModifiedBy>Usuario</cp:lastModifiedBy>
  <cp:revision>1</cp:revision>
  <dcterms:created xsi:type="dcterms:W3CDTF">2021-10-29T19:18:30Z</dcterms:created>
  <dcterms:modified xsi:type="dcterms:W3CDTF">2021-10-29T19:26:08Z</dcterms:modified>
</cp:coreProperties>
</file>