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636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916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0237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4894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5038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7608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5161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441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62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06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513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375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580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1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348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534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336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93D4D4-C4EE-467C-AD61-CFDB505970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>
                <a:latin typeface="Algerian" panose="04020705040A02060702" pitchFamily="82" charset="0"/>
              </a:rPr>
              <a:t>GENERALIDADES DE LA RADIOLOGIA CLINICA</a:t>
            </a:r>
            <a:endParaRPr lang="es-CO" dirty="0">
              <a:latin typeface="Algerian" panose="04020705040A02060702" pitchFamily="8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F3054C-635D-46C5-8CB6-308BBAC2B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876333"/>
            <a:ext cx="7766936" cy="1096899"/>
          </a:xfrm>
        </p:spPr>
        <p:txBody>
          <a:bodyPr/>
          <a:lstStyle/>
          <a:p>
            <a:r>
              <a:rPr lang="es-ES" dirty="0"/>
              <a:t>MILTON LISCANO</a:t>
            </a:r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4BEF2C6-658D-41B9-8F5B-C9BCD60CE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03" y="4559209"/>
            <a:ext cx="2457793" cy="129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003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E5396-B1E4-0BF6-F9E2-84C10B613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242" y="846128"/>
            <a:ext cx="3854528" cy="1278466"/>
          </a:xfrm>
        </p:spPr>
        <p:txBody>
          <a:bodyPr/>
          <a:lstStyle/>
          <a:p>
            <a:r>
              <a:rPr lang="es-CO" dirty="0">
                <a:latin typeface="Algerian" panose="04020705040A02060702" pitchFamily="82" charset="0"/>
              </a:rPr>
              <a:t>Principales Técnicas de Imagen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26CFFA6-090A-9C29-F77E-3C82D8BD27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538127" y="522864"/>
            <a:ext cx="5370127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Radiografía (Rayos X):</a:t>
            </a:r>
            <a:r>
              <a:rPr kumimoji="0" lang="es-CO" altLang="es-C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Es la técnica más común, utiliza rayos X para producir imágenes del interior del cuerpo. Es eficaz para detectar fracturas óseas, infecciones pulmonares, problemas cardíacos, entre otros.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Tomografía Computarizada (TC):</a:t>
            </a:r>
            <a:r>
              <a:rPr kumimoji="0" lang="es-CO" altLang="es-C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Utiliza una combinación de rayos X y tecnología computarizada para crear imágenes transversales detalladas (cortes) de los órganos y estructuras internas. Es útil para detectar tumores, hemorragias, enfermedades cardiovasculares, y más.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Resonancia Magnética (RM):</a:t>
            </a:r>
            <a:r>
              <a:rPr kumimoji="0" lang="es-CO" altLang="es-C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Utiliza campos magnéticos y ondas de radio para obtener imágenes detalladas de los tejidos blandos. Es fundamental para evaluar el cerebro, la médula espinal, los músculos y las articulaciones.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Ecografía (Ultrasonido):</a:t>
            </a:r>
            <a:r>
              <a:rPr kumimoji="0" lang="es-CO" altLang="es-C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Utiliza ondas sonoras de alta frecuencia para generar imágenes en tiempo real. Es común en el seguimiento del embarazo, problemas musculares, y afecciones abdominales.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Medicina Nuclear:</a:t>
            </a:r>
            <a:r>
              <a:rPr kumimoji="0" lang="es-CO" altLang="es-C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Involucra el uso de sustancias radiactivas para crear imágenes de la función y estructura de los órganos. Es muy útil para evaluar la actividad metabólica de los órganos y detectar cáncer, enfermedades cardíacas, entre otros</a:t>
            </a:r>
          </a:p>
        </p:txBody>
      </p:sp>
      <p:pic>
        <p:nvPicPr>
          <p:cNvPr id="1027" name="Picture 3" descr="23.000+ Imagen De Rayos X Ilustraciones de Stock, gráficos ...">
            <a:extLst>
              <a:ext uri="{FF2B5EF4-FFF2-40B4-BE49-F238E27FC236}">
                <a16:creationId xmlns:a16="http://schemas.microsoft.com/office/drawing/2014/main" id="{17962E07-3063-E500-D63D-95D381978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35" y="2465841"/>
            <a:ext cx="5013850" cy="295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891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AABFA5-B783-4E71-DDC7-DDAF1C1DB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Algerian" panose="04020705040A02060702" pitchFamily="82" charset="0"/>
              </a:rPr>
              <a:t>Áreas de Aplicación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6F00235-780E-B903-1760-E689001954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38294" y="1591277"/>
            <a:ext cx="9449198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Diagnóstico por imagen:</a:t>
            </a:r>
            <a:r>
              <a:rPr kumimoji="0" lang="es-CO" altLang="es-CO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La radiología clínica ayuda a identificar patologías en diferentes sistemas del cuerpo, como el sistema respiratorio (pulmones), cardiovascular (corazón y vasos sanguíneos), digestivo, musculoesquelético, y nervioso central (cerebro y médula espinal).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Guía de intervenciones terapéuticas:</a:t>
            </a:r>
            <a:r>
              <a:rPr kumimoji="0" lang="es-CO" altLang="es-CO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Algunas técnicas de imagen, como la fluoroscopia o la ultrasonografía, se utilizan para guiar procedimientos como biopsias, drenajes de abscesos, y tratamientos de tumores.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Seguimiento de enfermedades crónicas:</a:t>
            </a:r>
            <a:r>
              <a:rPr kumimoji="0" lang="es-CO" altLang="es-CO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La radiología también se utiliza para monitorizar enfermedades a lo largo del tiempo, como la progresión del cáncer, enfermedades cardíacas o la evolución de fracturas óseas.</a:t>
            </a:r>
          </a:p>
        </p:txBody>
      </p:sp>
    </p:spTree>
    <p:extLst>
      <p:ext uri="{BB962C8B-B14F-4D97-AF65-F5344CB8AC3E}">
        <p14:creationId xmlns:p14="http://schemas.microsoft.com/office/powerpoint/2010/main" val="80163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F5814-842C-057B-CAF1-E574776D6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lgerian" panose="04020705040A02060702" pitchFamily="82" charset="0"/>
              </a:rPr>
              <a:t>Principales Beneficios de la Radiología Clínica</a:t>
            </a:r>
            <a:endParaRPr lang="es-CO" dirty="0">
              <a:latin typeface="Algerian" panose="04020705040A02060702" pitchFamily="8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C4A8172-4899-F1DF-FE8A-4802B07276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4" y="2577483"/>
            <a:ext cx="878939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Detección temprana de enfermedades: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Permite identificar condiciones de salud de manera temprana, lo que puede mejorar el pronóstico del paciente.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Minimiza la invasión en el cuerpo: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Muchas veces, las técnicas de imagen permiten hacer diagnósticos sin necesidad de intervenciones quirúrgicas, lo que reduce el riesgo de complicaciones y la recuperación.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Personalización del tratamiento: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La información precisa que proporciona la imagenología puede guiar a los médicos a ofrecer tratamientos más específicos y personalizados.</a:t>
            </a:r>
          </a:p>
        </p:txBody>
      </p:sp>
    </p:spTree>
    <p:extLst>
      <p:ext uri="{BB962C8B-B14F-4D97-AF65-F5344CB8AC3E}">
        <p14:creationId xmlns:p14="http://schemas.microsoft.com/office/powerpoint/2010/main" val="101121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217A01-B006-C4F2-00F8-160ED8DAE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lgerian" panose="04020705040A02060702" pitchFamily="82" charset="0"/>
              </a:rPr>
              <a:t>Aspectos a Considerar en Radiología Clínica</a:t>
            </a:r>
            <a:endParaRPr lang="es-CO" dirty="0">
              <a:latin typeface="Algerian" panose="04020705040A02060702" pitchFamily="8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6E46A68-6E2A-A099-EBDB-A20330C084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4" y="2577481"/>
            <a:ext cx="859666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Radiación: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Aunque las técnicas como la radiografía y la tomografía computarizada utilizan radiación, los avances tecnológicos han reducido considerablemente los niveles de exposición, siempre con el objetivo de garantizar la seguridad del paciente.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Intervenciones invasivas guiadas por imágenes:</a:t>
            </a:r>
            <a:r>
              <a:rPr kumimoji="0" lang="es-CO" altLang="es-C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La radiología intervencionista permite realizar procedimientos mínimamente invasivos bajo la guía de imágenes, lo cual es menos traumático y tiene una recuperación más rápida en comparación con la cirugía convencional.</a:t>
            </a:r>
          </a:p>
        </p:txBody>
      </p:sp>
    </p:spTree>
    <p:extLst>
      <p:ext uri="{BB962C8B-B14F-4D97-AF65-F5344CB8AC3E}">
        <p14:creationId xmlns:p14="http://schemas.microsoft.com/office/powerpoint/2010/main" val="17896559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Roj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</TotalTime>
  <Words>486</Words>
  <Application>Microsoft Office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Algerian</vt:lpstr>
      <vt:lpstr>Arial</vt:lpstr>
      <vt:lpstr>Bahnschrift Condensed</vt:lpstr>
      <vt:lpstr>Trebuchet MS</vt:lpstr>
      <vt:lpstr>Wingdings 3</vt:lpstr>
      <vt:lpstr>Faceta</vt:lpstr>
      <vt:lpstr>GENERALIDADES DE LA RADIOLOGIA CLINICA</vt:lpstr>
      <vt:lpstr>Principales Técnicas de Imagen</vt:lpstr>
      <vt:lpstr>Áreas de Aplicación</vt:lpstr>
      <vt:lpstr>Principales Beneficios de la Radiología Clínica</vt:lpstr>
      <vt:lpstr>Aspectos a Considerar en Radiología Clínica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RIESGOS PARA LA SALUD ENFOCADOS EN RADIACION</dc:title>
  <dc:creator>Usuario</dc:creator>
  <cp:lastModifiedBy>ADMISIONES II CEQ</cp:lastModifiedBy>
  <cp:revision>3</cp:revision>
  <dcterms:created xsi:type="dcterms:W3CDTF">2021-10-29T16:56:57Z</dcterms:created>
  <dcterms:modified xsi:type="dcterms:W3CDTF">2025-04-02T17:23:58Z</dcterms:modified>
</cp:coreProperties>
</file>