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636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916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023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48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03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7608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516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441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2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06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513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375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580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348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534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336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3D4D4-C4EE-467C-AD61-CFDB50597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>
                <a:latin typeface="Algerian" panose="04020705040A02060702" pitchFamily="82" charset="0"/>
              </a:rPr>
              <a:t>ELEMENTOS DE PROTECCION PERSONAL 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F3054C-635D-46C5-8CB6-308BBAC2B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876333"/>
            <a:ext cx="7766936" cy="1096899"/>
          </a:xfrm>
        </p:spPr>
        <p:txBody>
          <a:bodyPr/>
          <a:lstStyle/>
          <a:p>
            <a:r>
              <a:rPr lang="es-ES" dirty="0"/>
              <a:t>MILTON LISCANO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BEF2C6-658D-41B9-8F5B-C9BCD60CE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03" y="4559209"/>
            <a:ext cx="2457793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0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D24954-28E6-7CBB-860E-20F00E6B4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latin typeface="Bahnschrift Condensed" panose="020B0502040204020203" pitchFamily="34" charset="0"/>
              </a:rPr>
              <a:t>Los </a:t>
            </a:r>
            <a:r>
              <a:rPr lang="es-ES" sz="2800" b="1" dirty="0">
                <a:latin typeface="Bahnschrift Condensed" panose="020B0502040204020203" pitchFamily="34" charset="0"/>
              </a:rPr>
              <a:t>elementos de protección personal (EPP)</a:t>
            </a:r>
            <a:r>
              <a:rPr lang="es-ES" sz="2800" dirty="0">
                <a:latin typeface="Bahnschrift Condensed" panose="020B0502040204020203" pitchFamily="34" charset="0"/>
              </a:rPr>
              <a:t> son fundamentales en el ámbito de la salud para proteger a los trabajadores, pacientes y otras personas del riesgo de contagio o exposición a agentes patógenos o sustancias peligrosas. Estos equipos están diseñados para prevenir la transmisión de enfermedades y accidentes en entornos de atención médica</a:t>
            </a:r>
            <a:endParaRPr lang="es-CO" sz="2800" dirty="0">
              <a:latin typeface="Bahnschrift Condensed" panose="020B0502040204020203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078F669-3031-A4FF-DC18-B13E519B0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90" y="2105025"/>
            <a:ext cx="4357071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25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1F35E1-AEE7-C5A8-94F2-B4C3F66B0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80" y="0"/>
            <a:ext cx="8596668" cy="1089680"/>
          </a:xfrm>
        </p:spPr>
        <p:txBody>
          <a:bodyPr>
            <a:normAutofit/>
          </a:bodyPr>
          <a:lstStyle/>
          <a:p>
            <a:pPr algn="ctr"/>
            <a:r>
              <a:rPr lang="es-ES" sz="2800" dirty="0">
                <a:latin typeface="Algerian" panose="04020705040A02060702" pitchFamily="82" charset="0"/>
              </a:rPr>
              <a:t>Principales Elementos de Protección Personal en Salud</a:t>
            </a:r>
            <a:endParaRPr lang="es-CO" sz="2800" dirty="0">
              <a:latin typeface="Algerian" panose="04020705040A02060702" pitchFamily="82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D856AB1-C1B5-0C3E-D971-C26659F158C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662646" y="813922"/>
            <a:ext cx="4184034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Mascarillas o Respiradores:</a:t>
            </a:r>
            <a:endParaRPr kumimoji="0" lang="es-CO" altLang="es-C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Mascarillas quirúrgicas:</a:t>
            </a: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Están diseñadas para proteger al paciente de las secreciones respiratorias del profesional de la salud y viceversa. Son útiles para procedimientos que no generan aerosoles.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Respiradores N95/FFP2:</a:t>
            </a: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Son más efectivos que las mascarillas quirúrgicas porque ofrecen una mayor filtración, protegiendo a los trabajadores de la exposición a aerosoles y partículas pequeñas, especialmente en procedimientos que generan aerosoles como la intubación o succión de vías respiratorias.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Guantes:</a:t>
            </a:r>
            <a:endParaRPr kumimoji="0" lang="es-CO" altLang="es-C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Guantes desechables:</a:t>
            </a: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Son fundamentales para evitar el contacto directo con fluidos corporales, sangre, o superficies contaminadas. Se utilizan principalmente de látex, nitrilo o vinilo.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Guantes estériles:</a:t>
            </a: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Se usan en procedimientos invasivos para evitar la contaminación del área afectada y garantizar que las manos estén libres de microorganismos patógenos.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s-CO" altLang="es-C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DFD664C-61EA-1F54-5EB3-EC6C3DB5E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34" y="4423133"/>
            <a:ext cx="3926056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Protección para el Cabello:</a:t>
            </a:r>
            <a:endParaRPr kumimoji="0" lang="es-CO" altLang="es-C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Cofias o gorros quirúrgicos:</a:t>
            </a: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Se usan para evitar la contaminación del área quirúrgica o del paciente. También protegen el cabello del trabajador de entrar en contacto con fluidos biológicos o productos químicos.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Cubre Ropa o Mandiles de Protección:</a:t>
            </a:r>
            <a:endParaRPr kumimoji="0" lang="es-CO" altLang="es-C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Mandiles desechables o reutilizables:</a:t>
            </a: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En procedimientos de alto riesgo o en unidades de aislamiento, se utilizan para proteger a los trabajadores de la exposición a fluidos corporales o material infeccioso.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ECC4250-3820-D818-5CCB-B053C9B2FC3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5366450" y="1089680"/>
            <a:ext cx="4444323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Batas o Delantales:</a:t>
            </a:r>
            <a:endParaRPr kumimoji="0" lang="es-CO" altLang="es-C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Batas de aislamiento:</a:t>
            </a: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Protegen la ropa y la piel del trabajador de posibles salpicaduras de fluidos corporales. Pueden ser de tela o material desechable, dependiendo del tipo de procedimiento.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Delantales impermeables:</a:t>
            </a: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Se utilizan en situaciones donde hay riesgo de exposición a líquidos o sustancias químicas.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Protección Ocular y Facial:</a:t>
            </a:r>
            <a:endParaRPr kumimoji="0" lang="es-CO" altLang="es-C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Gafas de protección o escudos faciales:</a:t>
            </a: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Protegen los ojos y la cara de salpicaduras de sangre, fluidos corporales o sustancias químicas. Son cruciales en procedimientos donde se generan riesgos de exposición ocular, como durante cirugías o la atención a pacientes con enfermedades transmisibles.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Viseras:</a:t>
            </a: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A menudo se utilizan junto con mascarillas o respiradores para proporcionar una protección completa en la zona facial.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Zapatos de Protección:</a:t>
            </a:r>
            <a:endParaRPr kumimoji="0" lang="es-CO" altLang="es-C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Zapatos cerrados y resistentes:</a:t>
            </a: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Se requieren en ambientes de atención médica para evitar el contacto con líquidos derramados, productos químicos o material biológico. También pueden tener propiedades antideslizantes para prevenir caídas.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CO" altLang="es-CO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Cubrebotas</a:t>
            </a: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:</a:t>
            </a:r>
            <a:endParaRPr kumimoji="0" lang="es-CO" altLang="es-C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Se utilizan en situaciones donde puede haber riesgo de exposición a líquidos o contaminantes en el suelo, proporcionando una barrera adicional para evitar la contaminación de los zapatos y la ropa.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84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C6B03F-5F15-0DD3-CBF4-7A352A67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Consideraciones Importantes en el Uso de EPP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F239A19-A413-7002-55EB-0DB3909A81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4" y="2023483"/>
            <a:ext cx="863393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Selección adecuada: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El tipo de EPP debe ser seleccionado en función del riesgo de exposición. Los procedimientos de mayor riesgo requieren equipos más especializados.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Correcto uso y ajuste: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El EPP debe colocarse y ajustarse adecuadamente para que sea efectivo. Esto incluye asegurarse de que no haya fisuras, holguras ni áreas de exposición.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Manejo y descarte adecuado: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El EPP debe retirarse de manera segura, evitando la contaminación cruzada. Además, debe ser desechado en lugares adecuados, como contenedores para residuos peligrosos.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Capacitación: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Todos los trabajadores deben ser capacitados regularmente sobre cómo usar, mantener y desechar el EPP de manera efectiva.</a:t>
            </a:r>
          </a:p>
        </p:txBody>
      </p:sp>
    </p:spTree>
    <p:extLst>
      <p:ext uri="{BB962C8B-B14F-4D97-AF65-F5344CB8AC3E}">
        <p14:creationId xmlns:p14="http://schemas.microsoft.com/office/powerpoint/2010/main" val="42308058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611</Words>
  <Application>Microsoft Office PowerPoint</Application>
  <PresentationFormat>Panorámica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Algerian</vt:lpstr>
      <vt:lpstr>Arial</vt:lpstr>
      <vt:lpstr>Bahnschrift Condensed</vt:lpstr>
      <vt:lpstr>Trebuchet MS</vt:lpstr>
      <vt:lpstr>Wingdings 3</vt:lpstr>
      <vt:lpstr>Faceta</vt:lpstr>
      <vt:lpstr>ELEMENTOS DE PROTECCION PERSONAL </vt:lpstr>
      <vt:lpstr>Presentación de PowerPoint</vt:lpstr>
      <vt:lpstr>Principales Elementos de Protección Personal en Salud</vt:lpstr>
      <vt:lpstr>Consideraciones Importantes en el Uso de EPP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PARA LA SALUD ENFOCADOS EN RADIACION</dc:title>
  <dc:creator>Usuario</dc:creator>
  <cp:lastModifiedBy>ADMISIONES II CEQ</cp:lastModifiedBy>
  <cp:revision>3</cp:revision>
  <dcterms:created xsi:type="dcterms:W3CDTF">2021-10-29T16:56:57Z</dcterms:created>
  <dcterms:modified xsi:type="dcterms:W3CDTF">2025-04-02T17:40:56Z</dcterms:modified>
</cp:coreProperties>
</file>