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636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916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237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489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03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7608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5161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441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06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513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75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580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348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534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336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3D4D4-C4EE-467C-AD61-CFDB5059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>
                <a:latin typeface="Algerian" panose="04020705040A02060702" pitchFamily="82" charset="0"/>
              </a:rPr>
              <a:t>EQUIPOS CON RADIOACTIVIDAD UTILIZADOS EN CEQ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F3054C-635D-46C5-8CB6-308BBAC2B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876333"/>
            <a:ext cx="7766936" cy="1096899"/>
          </a:xfrm>
        </p:spPr>
        <p:txBody>
          <a:bodyPr/>
          <a:lstStyle/>
          <a:p>
            <a:r>
              <a:rPr lang="es-ES" dirty="0"/>
              <a:t>MILTON LISCANO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BEF2C6-658D-41B9-8F5B-C9BCD60CE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03" y="4559209"/>
            <a:ext cx="2457793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03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A2170C-FEC2-ED1E-7DAC-22C2D21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Radiografía y Tomografía Computarizada (TC)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017EC0C-4DBD-0E0F-3FAF-16F2B11498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392816"/>
            <a:ext cx="868969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Uso principal: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Aunque no es común en cirugía estética, la </a:t>
            </a: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radiografía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la </a:t>
            </a: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tomografía computarizada (TC)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pueden ser utilizadas en procedimientos preoperatorios para evaluar la estructura ósea, la anatomía facial o la ubicación de implantes. Por ejemplo, antes de realizar un implante de seno o una cirugía facial, se pueden usar estas técnicas para obtener imágenes detalladas del área.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Radiactividad utilizada: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Estas técnicas emplean rayos X (radiación ionizante) para producir imágenes detalladas del cuerpo.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Aplicación en cirugía estética: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Se puede usar para planificar procedimientos como la rinoplastia (cirugía de nariz) o implantes faciales y mamarios.</a:t>
            </a:r>
          </a:p>
        </p:txBody>
      </p:sp>
    </p:spTree>
    <p:extLst>
      <p:ext uri="{BB962C8B-B14F-4D97-AF65-F5344CB8AC3E}">
        <p14:creationId xmlns:p14="http://schemas.microsoft.com/office/powerpoint/2010/main" val="205392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BF92A-59D2-C071-A49A-B2D03CFC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Algerian" panose="04020705040A02060702" pitchFamily="82" charset="0"/>
              </a:rPr>
              <a:t>Equipos de Radioterapia Estética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971F0E-32A8-8E90-4E66-CB470EF8D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400" dirty="0">
                <a:latin typeface="Bahnschrift Condensed" panose="020B0502040204020203" pitchFamily="34" charset="0"/>
              </a:rPr>
              <a:t>En algunas clínicas de cirugía estética, especialmente aquellas que combinan procedimientos dermatológicos, se puede utilizar </a:t>
            </a:r>
            <a:r>
              <a:rPr lang="es-ES" sz="2400" b="1" dirty="0">
                <a:latin typeface="Bahnschrift Condensed" panose="020B0502040204020203" pitchFamily="34" charset="0"/>
              </a:rPr>
              <a:t>radioterapia de baja dosis</a:t>
            </a:r>
            <a:r>
              <a:rPr lang="es-ES" sz="2400" dirty="0">
                <a:latin typeface="Bahnschrift Condensed" panose="020B0502040204020203" pitchFamily="34" charset="0"/>
              </a:rPr>
              <a:t> para el tratamiento de ciertas condiciones de la piel, como el acné quístico, manchas o la mejora de la textura de la piel. Aunque no involucra directamente </a:t>
            </a:r>
            <a:r>
              <a:rPr lang="es-ES" sz="2400" b="1" dirty="0">
                <a:latin typeface="Bahnschrift Condensed" panose="020B0502040204020203" pitchFamily="34" charset="0"/>
              </a:rPr>
              <a:t>radiactividad</a:t>
            </a:r>
            <a:r>
              <a:rPr lang="es-ES" sz="2400" dirty="0">
                <a:latin typeface="Bahnschrift Condensed" panose="020B0502040204020203" pitchFamily="34" charset="0"/>
              </a:rPr>
              <a:t> como tal, emplea </a:t>
            </a:r>
            <a:r>
              <a:rPr lang="es-ES" sz="2400" b="1" dirty="0">
                <a:latin typeface="Bahnschrift Condensed" panose="020B0502040204020203" pitchFamily="34" charset="0"/>
              </a:rPr>
              <a:t>radiación controlada</a:t>
            </a:r>
            <a:r>
              <a:rPr lang="es-ES" sz="2400" dirty="0">
                <a:latin typeface="Bahnschrift Condensed" panose="020B0502040204020203" pitchFamily="34" charset="0"/>
              </a:rPr>
              <a:t> para efectos terapéuticos.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latin typeface="Bahnschrift Condensed" panose="020B0502040204020203" pitchFamily="34" charset="0"/>
              </a:rPr>
              <a:t>Uso principal:</a:t>
            </a:r>
            <a:r>
              <a:rPr lang="es-ES" sz="2400" dirty="0">
                <a:latin typeface="Bahnschrift Condensed" panose="020B0502040204020203" pitchFamily="34" charset="0"/>
              </a:rPr>
              <a:t> La </a:t>
            </a:r>
            <a:r>
              <a:rPr lang="es-ES" sz="2400" b="1" dirty="0">
                <a:latin typeface="Bahnschrift Condensed" panose="020B0502040204020203" pitchFamily="34" charset="0"/>
              </a:rPr>
              <a:t>radioterapia superficial</a:t>
            </a:r>
            <a:r>
              <a:rPr lang="es-ES" sz="2400" dirty="0">
                <a:latin typeface="Bahnschrift Condensed" panose="020B0502040204020203" pitchFamily="34" charset="0"/>
              </a:rPr>
              <a:t> puede ser utilizada en algunas situaciones para tratamientos de rejuvenecimiento de la piel, tratamiento de cicatrices o marcas de acné.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latin typeface="Bahnschrift Condensed" panose="020B0502040204020203" pitchFamily="34" charset="0"/>
              </a:rPr>
              <a:t>Radiactividad utilizada:</a:t>
            </a:r>
            <a:r>
              <a:rPr lang="es-ES" sz="2400" dirty="0">
                <a:latin typeface="Bahnschrift Condensed" panose="020B0502040204020203" pitchFamily="34" charset="0"/>
              </a:rPr>
              <a:t> En estos casos, se utiliza una fuente de </a:t>
            </a:r>
            <a:r>
              <a:rPr lang="es-ES" sz="2400" b="1" dirty="0">
                <a:latin typeface="Bahnschrift Condensed" panose="020B0502040204020203" pitchFamily="34" charset="0"/>
              </a:rPr>
              <a:t>radiación externa</a:t>
            </a:r>
            <a:r>
              <a:rPr lang="es-ES" sz="2400" dirty="0">
                <a:latin typeface="Bahnschrift Condensed" panose="020B0502040204020203" pitchFamily="34" charset="0"/>
              </a:rPr>
              <a:t>, que puede no involucrar radionucleidos, pero sí implica exposición a radiación ionizante de baja energía.</a:t>
            </a:r>
          </a:p>
          <a:p>
            <a:endParaRPr lang="es-CO" sz="24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6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8F363-5689-56D1-7700-C806F706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Uso de Isótopos Radiactivos para Evaluación Metabólica (PET)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7DFD73B-245F-137C-EAD0-7A75C0B032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208149"/>
            <a:ext cx="859666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Uso principal: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En algunos casos, se puede realizar una tomografía por emisión de positrones (PET) para estudiar el metabolismo de las células, que podría ser útil en la detección de cánceres de piel o en evaluación de tejidos antes de la cirugía estética.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Radiactividad utilizada: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El equipo PET utiliza sustancias radiactivas como el </a:t>
            </a:r>
            <a:r>
              <a:rPr kumimoji="0" lang="es-CO" altLang="es-CO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fluorodeoxiglucosa</a:t>
            </a: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(FDG)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, que permite identificar áreas de alta actividad metabólica (como los tumores) a través de la radiación emitida por los positrones.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Aplicación en cirugía estética: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Su uso en cirugía estética es limitado, pero en algunos casos de diagnóstico de cáncer de piel, tumores faciales o cuello, podría ser útil antes de realizar un tratamiento estético</a:t>
            </a:r>
          </a:p>
        </p:txBody>
      </p:sp>
    </p:spTree>
    <p:extLst>
      <p:ext uri="{BB962C8B-B14F-4D97-AF65-F5344CB8AC3E}">
        <p14:creationId xmlns:p14="http://schemas.microsoft.com/office/powerpoint/2010/main" val="110946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29A66-6ECC-28FC-E29C-41584DECD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Algerian" panose="04020705040A02060702" pitchFamily="82" charset="0"/>
              </a:rPr>
              <a:t>Consideraciones de Seguridad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9CFDAE4-1401-2832-8377-092D304D3E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208149"/>
            <a:ext cx="859666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Protección radiológica: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Si se emplea radiación o radiactividad en los procedimientos estéticos, el personal debe contar con equipo de protección adecuado y seguir estrictos protocolos de seguridad para evitar la exposición innecesaria.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Tiempos de exposición controlados: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En procedimientos que utilizan radiación, la cantidad de exposición debe ser cuidadosamente controlada para evitar riesgos para la salud tanto del paciente como del personal médico.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Monitoreo de dosis: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Las clínicas que emplean equipos con radiactividad deben tener sistemas para monitorear las dosis de radiación que los pacientes reciben, asegurando que estén dentro de los límites de seguridad establecidos.</a:t>
            </a:r>
          </a:p>
        </p:txBody>
      </p:sp>
    </p:spTree>
    <p:extLst>
      <p:ext uri="{BB962C8B-B14F-4D97-AF65-F5344CB8AC3E}">
        <p14:creationId xmlns:p14="http://schemas.microsoft.com/office/powerpoint/2010/main" val="32391739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495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Algerian</vt:lpstr>
      <vt:lpstr>Arial</vt:lpstr>
      <vt:lpstr>Bahnschrift Condensed</vt:lpstr>
      <vt:lpstr>Trebuchet MS</vt:lpstr>
      <vt:lpstr>Wingdings 3</vt:lpstr>
      <vt:lpstr>Faceta</vt:lpstr>
      <vt:lpstr>EQUIPOS CON RADIOACTIVIDAD UTILIZADOS EN CEQ</vt:lpstr>
      <vt:lpstr>Radiografía y Tomografía Computarizada (TC)</vt:lpstr>
      <vt:lpstr>Equipos de Radioterapia Estética</vt:lpstr>
      <vt:lpstr>Uso de Isótopos Radiactivos para Evaluación Metabólica (PET)</vt:lpstr>
      <vt:lpstr>Consideraciones de Seguridad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RIESGOS PARA LA SALUD ENFOCADOS EN RADIACION</dc:title>
  <dc:creator>Usuario</dc:creator>
  <cp:lastModifiedBy>ADMISIONES II CEQ</cp:lastModifiedBy>
  <cp:revision>3</cp:revision>
  <dcterms:created xsi:type="dcterms:W3CDTF">2021-10-29T16:56:57Z</dcterms:created>
  <dcterms:modified xsi:type="dcterms:W3CDTF">2025-04-02T17:59:44Z</dcterms:modified>
</cp:coreProperties>
</file>